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61" r:id="rId5"/>
    <p:sldId id="259" r:id="rId6"/>
    <p:sldId id="26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5" d="100"/>
          <a:sy n="75" d="100"/>
        </p:scale>
        <p:origin x="-42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E03BAC-E498-4C65-97CD-D42FC4FE0DC0}" type="datetimeFigureOut">
              <a:rPr lang="en-IE" smtClean="0"/>
              <a:t>03/12/2017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14FF48-F040-4970-8BFF-2A4DB575CC0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62233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D0759-382F-4A95-BDDF-C9786430F5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00FBC6-9344-4A6B-992C-57380594E7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823322-21C3-4759-B303-72B563658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550EF-26AA-4057-BCA6-0D899D725D41}" type="datetime1">
              <a:rPr lang="en-IE" smtClean="0"/>
              <a:t>03/12/2017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91B6E6-39EE-4A99-A326-C0FE5DE6F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Ciara Byrne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98854F-8F2C-41B2-ADF1-851F1108E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14044-4E0C-4D95-AFEF-5E15A179D29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52764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0506B-7F8D-4E92-BA9E-DD84385C7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98A218-5BF2-40A6-80E7-6C527B44FE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7044E9-9CF4-4471-8968-109EBBE61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8F071-3D2A-42B3-824F-5D27EB84A466}" type="datetime1">
              <a:rPr lang="en-IE" smtClean="0"/>
              <a:t>03/12/2017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412980-D138-4658-A082-B10BE2FC5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Ciara Byrne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F9EDA-9106-4319-9A89-4229244E7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14044-4E0C-4D95-AFEF-5E15A179D29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84371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787FDE-7E35-4D83-8DC8-908B4700DE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C128B1-CA9F-42A0-B851-3BDF2B2986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A86FE1-95F7-4DA5-8857-01B02B933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D1727-F090-4E1B-8938-E87B9DF8097E}" type="datetime1">
              <a:rPr lang="en-IE" smtClean="0"/>
              <a:t>03/12/2017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F2EF6E-D31D-42F1-AFB6-90153EE87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Ciara Byrne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36644-0F30-4BB7-8ACB-3A8527AC0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14044-4E0C-4D95-AFEF-5E15A179D29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84624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09E25-0F7A-414F-90CA-BA739BEDC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E2B89E-D39D-40F7-AE4C-18A7E9CD7D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FF5A7E-5E9E-47C9-B764-6F576239D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E99FF-28C2-4643-A7C0-BA9AC7C09E10}" type="datetime1">
              <a:rPr lang="en-IE" smtClean="0"/>
              <a:t>03/12/2017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496388-4ADC-45BE-A79E-C63EA65F2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Ciara Byrne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A2CD05-24B3-4550-8AE4-3C169E45D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14044-4E0C-4D95-AFEF-5E15A179D29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04651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BCADC-E66C-4664-AF12-42A20A775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7AEB5E-CE25-4941-BF47-06CE048BBE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6B7656-7E5F-4F7A-9872-E0A34EB52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6B855-DB5B-4B9A-BBDB-D35E77E53EA9}" type="datetime1">
              <a:rPr lang="en-IE" smtClean="0"/>
              <a:t>03/12/2017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54BBA5-D90A-4A0B-8F2C-0F029A502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Ciara Byrne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17F97-A4F4-401B-AE11-5B8ED4009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14044-4E0C-4D95-AFEF-5E15A179D29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83534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2D3B3-6F61-494D-93FF-A01883E83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8FC7C-BDC4-4D1F-8EA9-087EE284FA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BFED91-5D1D-41F0-B2FA-C5ACC45CE3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8897B4-601D-41C4-9E1A-F31023848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6DD5C-0D78-483B-85E0-7AA358B3E8FF}" type="datetime1">
              <a:rPr lang="en-IE" smtClean="0"/>
              <a:t>03/12/2017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AA3C94-C541-40EA-B0F4-8A276A05F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Ciara Byrne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85D68E-86E6-4D0A-BF5E-B7C8A7CC7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14044-4E0C-4D95-AFEF-5E15A179D29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59320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AB625-C1FB-4B44-9841-C9FEDBD84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E3901E-A31C-4696-B6B6-FB8A79009B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A25F37-5730-4463-8BCA-93A8DA098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8C6330-5DAD-46FD-87DC-2A0BC5F061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8243E8-62AC-4C3A-9F6B-62FA2162A8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5C13B9-DF2D-42DB-AF06-4F27A7238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B61F7-9E7D-40C7-A317-048FEBAAD0F6}" type="datetime1">
              <a:rPr lang="en-IE" smtClean="0"/>
              <a:t>03/12/2017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2675D2-0C4E-4EEE-96EE-E2DFA7E3B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Ciara Byrne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1F31CC-0C9B-4748-BDA1-1A5B8F2AA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14044-4E0C-4D95-AFEF-5E15A179D29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02024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4B5DE-E669-433B-B8DE-477CB010F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857EA0-530F-479F-BC29-72FD8591F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2CB58-B2B5-44F8-8381-B7A7C4E594BC}" type="datetime1">
              <a:rPr lang="en-IE" smtClean="0"/>
              <a:t>03/12/2017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59264C-E886-4EEC-8604-2F9A960C0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Ciara Byrne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A47823-7381-42F3-AEB6-A44714BCA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14044-4E0C-4D95-AFEF-5E15A179D29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36673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86EDA3-451D-4C42-AD2B-EAC6C5823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75118-24C1-4B03-A2A1-38C586A7A823}" type="datetime1">
              <a:rPr lang="en-IE" smtClean="0"/>
              <a:t>03/12/2017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940A79-5701-4B4A-B35C-ED23D04C3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Ciara Byrne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1AD139-D78A-4F28-91E8-059BFE3CB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14044-4E0C-4D95-AFEF-5E15A179D29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83283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D0787-6B9D-467D-94F5-E82F43C0B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957DC8-F829-4F3A-89C2-44BFEFE9B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2B61F2-6B36-43ED-9375-FE2DCF499A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2FBD9E-4B33-4D0B-9100-264935EDE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B8FB5-B678-4C0F-9790-87B9444B995C}" type="datetime1">
              <a:rPr lang="en-IE" smtClean="0"/>
              <a:t>03/12/2017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AD0757-F102-4F11-A704-DE38CAF75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Ciara Byrne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7E208B-3D8E-4CBC-BB16-06DAA1352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14044-4E0C-4D95-AFEF-5E15A179D29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74182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CDED5-D814-42DD-BDCE-2D806FE23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2DF427-52D3-4CD6-8335-6D1D579E3A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76B6E7-19AE-430C-BD3F-7A4F5766D4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5D8E5C-F692-4344-A9C2-A74C39363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D9F6F-BE92-428A-B029-A8A7CB1E329D}" type="datetime1">
              <a:rPr lang="en-IE" smtClean="0"/>
              <a:t>03/12/2017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FFF657-DFDD-4906-83DA-B7881F632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Ciara Byrne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7A09D5-7465-4B9A-9847-1199F66AA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14044-4E0C-4D95-AFEF-5E15A179D29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18513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48B19B-E992-4660-80FF-22709AE53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6D656D-E5F7-495F-A60E-8BB09141E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089E37-C73C-4485-9AFD-2247792B1F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628E48-2A1A-45A1-8CF0-FE7B0B9C2B1D}" type="datetime1">
              <a:rPr lang="en-IE" smtClean="0"/>
              <a:t>03/12/2017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E4C74-53CA-4AEE-99E3-93D5CFA525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IE"/>
              <a:t>Ciara Byrne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90D013-75CA-48B1-968A-4A97C5DD48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C14044-4E0C-4D95-AFEF-5E15A179D29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43287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010A2CC8-67C2-4776-AFAF-A379CE6700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BCDAEC91-5BCE-4B55-9CC0-43EF94CB734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9A3F582-AD7B-438E-A3D6-ADB8D0F15B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r>
              <a:rPr lang="en-IE" sz="5400" dirty="0"/>
              <a:t>Binary Numbers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D5B5A8-242D-4289-8623-15B443F3D1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2910" y="5242675"/>
            <a:ext cx="4330262" cy="683284"/>
          </a:xfrm>
        </p:spPr>
        <p:txBody>
          <a:bodyPr>
            <a:normAutofit/>
          </a:bodyPr>
          <a:lstStyle/>
          <a:p>
            <a:r>
              <a:rPr lang="en-IE" sz="2000"/>
              <a:t>5N0548 Computer Systems Hardware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05AD7D-2B08-4894-AA33-63446BF0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98372" y="6550681"/>
            <a:ext cx="4114800" cy="365125"/>
          </a:xfrm>
        </p:spPr>
        <p:txBody>
          <a:bodyPr/>
          <a:lstStyle/>
          <a:p>
            <a:r>
              <a:rPr lang="en-IE" dirty="0"/>
              <a:t>Ciara Byrne</a:t>
            </a:r>
          </a:p>
        </p:txBody>
      </p:sp>
    </p:spTree>
    <p:extLst>
      <p:ext uri="{BB962C8B-B14F-4D97-AF65-F5344CB8AC3E}">
        <p14:creationId xmlns:p14="http://schemas.microsoft.com/office/powerpoint/2010/main" val="42916149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D70B121-56F4-4848-B38B-182089D909F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D72A2C9-F3CA-4216-8BAD-FA4C970C3C4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4B53532-E565-4068-AC22-994A0C74E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IE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Machine Language and Binary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C8D2BD-5730-40A8-871D-82610A1EE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669865" cy="5069602"/>
          </a:xfrm>
        </p:spPr>
        <p:txBody>
          <a:bodyPr anchor="ctr">
            <a:normAutofit fontScale="55000" lnSpcReduction="20000"/>
          </a:bodyPr>
          <a:lstStyle/>
          <a:p>
            <a:endParaRPr lang="en-IE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IE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E" sz="5100" dirty="0">
                <a:latin typeface="Arial" panose="020B0604020202020204" pitchFamily="34" charset="0"/>
                <a:cs typeface="Arial" panose="020B0604020202020204" pitchFamily="34" charset="0"/>
              </a:rPr>
              <a:t>Modern high level programming languages are designed to make programming easier</a:t>
            </a:r>
          </a:p>
          <a:p>
            <a:r>
              <a:rPr lang="en-IE" sz="5100" dirty="0">
                <a:latin typeface="Arial" panose="020B0604020202020204" pitchFamily="34" charset="0"/>
                <a:cs typeface="Arial" panose="020B0604020202020204" pitchFamily="34" charset="0"/>
              </a:rPr>
              <a:t>On the other hand, all computers, at their most basic level, only understand machine language (binary)</a:t>
            </a:r>
          </a:p>
          <a:p>
            <a:r>
              <a:rPr lang="en-IE" sz="5100" dirty="0">
                <a:latin typeface="Arial" panose="020B0604020202020204" pitchFamily="34" charset="0"/>
                <a:cs typeface="Arial" panose="020B0604020202020204" pitchFamily="34" charset="0"/>
              </a:rPr>
              <a:t>This means that any program written in a high level programming language must be translated (compiled) into binary</a:t>
            </a:r>
          </a:p>
          <a:p>
            <a:r>
              <a:rPr lang="en-IE" sz="5100" dirty="0">
                <a:latin typeface="Arial" panose="020B0604020202020204" pitchFamily="34" charset="0"/>
                <a:cs typeface="Arial" panose="020B0604020202020204" pitchFamily="34" charset="0"/>
              </a:rPr>
              <a:t>This translation is completed by an assembler, interpreter or a compiler</a:t>
            </a:r>
          </a:p>
          <a:p>
            <a:pPr marL="0" indent="0">
              <a:buNone/>
            </a:pPr>
            <a:r>
              <a:rPr lang="en-IE" sz="2400" dirty="0"/>
              <a:t> </a:t>
            </a:r>
          </a:p>
          <a:p>
            <a:pPr marL="0" indent="0">
              <a:buNone/>
            </a:pPr>
            <a:endParaRPr lang="en-IE" sz="2400" dirty="0"/>
          </a:p>
          <a:p>
            <a:pPr marL="0" indent="0">
              <a:buNone/>
            </a:pPr>
            <a:endParaRPr lang="en-IE" sz="24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D4CA57-1125-4679-8D22-DDBB6CFDD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76031" y="6033479"/>
            <a:ext cx="5259985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IE" sz="1050">
                <a:solidFill>
                  <a:schemeClr val="tx1">
                    <a:alpha val="80000"/>
                  </a:schemeClr>
                </a:solidFill>
              </a:rPr>
              <a:t>Ciara Byrne</a:t>
            </a:r>
          </a:p>
        </p:txBody>
      </p:sp>
    </p:spTree>
    <p:extLst>
      <p:ext uri="{BB962C8B-B14F-4D97-AF65-F5344CB8AC3E}">
        <p14:creationId xmlns:p14="http://schemas.microsoft.com/office/powerpoint/2010/main" val="40774105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2E909-CEFA-4BB7-BAD2-C9CD796F7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5400" dirty="0">
                <a:latin typeface="Arial" panose="020B0604020202020204" pitchFamily="34" charset="0"/>
                <a:cs typeface="Arial" panose="020B0604020202020204" pitchFamily="34" charset="0"/>
              </a:rPr>
              <a:t>Bit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ADEE89-EA45-4198-9891-02956C4AD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Ciara Byrne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1677F57-7A3B-4CC0-829C-D13825180E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sz="3200" dirty="0">
                <a:latin typeface="Arial" panose="020B0604020202020204" pitchFamily="34" charset="0"/>
                <a:cs typeface="Arial" panose="020B0604020202020204" pitchFamily="34" charset="0"/>
              </a:rPr>
              <a:t>Bit is short for </a:t>
            </a:r>
            <a:r>
              <a:rPr lang="en-IE" sz="3200" u="sng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IE" sz="3200" dirty="0">
                <a:latin typeface="Arial" panose="020B0604020202020204" pitchFamily="34" charset="0"/>
                <a:cs typeface="Arial" panose="020B0604020202020204" pitchFamily="34" charset="0"/>
              </a:rPr>
              <a:t>inary Dig</a:t>
            </a:r>
            <a:r>
              <a:rPr lang="en-IE" sz="3200" u="sng" dirty="0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</a:p>
          <a:p>
            <a:r>
              <a:rPr lang="en-IE" sz="3200" dirty="0">
                <a:latin typeface="Arial" panose="020B0604020202020204" pitchFamily="34" charset="0"/>
                <a:cs typeface="Arial" panose="020B0604020202020204" pitchFamily="34" charset="0"/>
              </a:rPr>
              <a:t>It is the most basic unit of data on a computer</a:t>
            </a:r>
          </a:p>
          <a:p>
            <a:r>
              <a:rPr lang="en-IE" sz="3200" dirty="0">
                <a:latin typeface="Arial" panose="020B0604020202020204" pitchFamily="34" charset="0"/>
                <a:cs typeface="Arial" panose="020B0604020202020204" pitchFamily="34" charset="0"/>
              </a:rPr>
              <a:t>A bit is either a zero or one, either used or not used</a:t>
            </a:r>
          </a:p>
          <a:p>
            <a:pPr marL="0" indent="0">
              <a:buNone/>
            </a:pPr>
            <a:endParaRPr lang="en-IE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1DB9112-B5C9-47C9-AA9F-98EB266376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9710101"/>
              </p:ext>
            </p:extLst>
          </p:nvPr>
        </p:nvGraphicFramePr>
        <p:xfrm>
          <a:off x="2032000" y="3581083"/>
          <a:ext cx="8128000" cy="25958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038600">
                  <a:extLst>
                    <a:ext uri="{9D8B030D-6E8A-4147-A177-3AD203B41FA5}">
                      <a16:colId xmlns:a16="http://schemas.microsoft.com/office/drawing/2014/main" val="329644018"/>
                    </a:ext>
                  </a:extLst>
                </a:gridCol>
                <a:gridCol w="4089400">
                  <a:extLst>
                    <a:ext uri="{9D8B030D-6E8A-4147-A177-3AD203B41FA5}">
                      <a16:colId xmlns:a16="http://schemas.microsoft.com/office/drawing/2014/main" val="20215092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IE" dirty="0"/>
                        <a:t>Bit = 1</a:t>
                      </a:r>
                      <a:endParaRPr lang="en-IE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/>
                        <a:t>Bit = 0</a:t>
                      </a:r>
                      <a:endParaRPr lang="en-IE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1674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E" dirty="0"/>
                        <a:t>Used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/>
                        <a:t>Not Used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5367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E" dirty="0"/>
                        <a:t>Open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/>
                        <a:t>Closed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07064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E" dirty="0"/>
                        <a:t>True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/>
                        <a:t>False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47149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E" dirty="0"/>
                        <a:t>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/>
                        <a:t>Off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35259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E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37857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E" dirty="0"/>
                        <a:t>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/>
                        <a:t>Zero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32016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4158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D3578-8CEA-40F3-826A-2074126FC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BD22CF-DADC-4595-A8AD-27F91CBEF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Ciara Byrne</a:t>
            </a:r>
          </a:p>
        </p:txBody>
      </p:sp>
      <p:pic>
        <p:nvPicPr>
          <p:cNvPr id="1026" name="Picture 2" descr="Microprocessors convert information from inputs into binary to produce the outputs">
            <a:extLst>
              <a:ext uri="{FF2B5EF4-FFF2-40B4-BE49-F238E27FC236}">
                <a16:creationId xmlns:a16="http://schemas.microsoft.com/office/drawing/2014/main" id="{28C812C5-5334-4060-9B5C-F0EF2E393EE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83" y="365125"/>
            <a:ext cx="11150546" cy="609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6040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70B121-56F4-4848-B38B-182089D909F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72A2C9-F3CA-4216-8BAD-FA4C970C3C4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55F4E3F-B0A9-4AAA-9961-D43DE64D2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749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IE" sz="4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Computers Use Binary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A66B94-7F75-4B50-887E-74A33B264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IE" sz="3200" dirty="0">
                <a:latin typeface="Arial" panose="020B0604020202020204" pitchFamily="34" charset="0"/>
                <a:cs typeface="Arial" panose="020B0604020202020204" pitchFamily="34" charset="0"/>
              </a:rPr>
              <a:t>Binary devices are Simple and easy to build.</a:t>
            </a:r>
          </a:p>
          <a:p>
            <a:pPr marL="514350" indent="-514350">
              <a:buFont typeface="+mj-lt"/>
              <a:buAutoNum type="arabicPeriod"/>
            </a:pPr>
            <a:r>
              <a:rPr lang="en-IE" sz="3200" dirty="0">
                <a:latin typeface="Arial" panose="020B0604020202020204" pitchFamily="34" charset="0"/>
                <a:cs typeface="Arial" panose="020B0604020202020204" pitchFamily="34" charset="0"/>
              </a:rPr>
              <a:t>Binary signals are Unambiguous (which gives them noise immunity).</a:t>
            </a:r>
          </a:p>
          <a:p>
            <a:pPr marL="514350" indent="-514350">
              <a:buFont typeface="+mj-lt"/>
              <a:buAutoNum type="arabicPeriod"/>
            </a:pPr>
            <a:r>
              <a:rPr lang="en-IE" sz="3200" dirty="0">
                <a:latin typeface="Arial" panose="020B0604020202020204" pitchFamily="34" charset="0"/>
                <a:cs typeface="Arial" panose="020B0604020202020204" pitchFamily="34" charset="0"/>
              </a:rPr>
              <a:t>Flawless copies can be made of binary data.</a:t>
            </a:r>
          </a:p>
          <a:p>
            <a:pPr marL="514350" indent="-514350">
              <a:buFont typeface="+mj-lt"/>
              <a:buAutoNum type="arabicPeriod"/>
            </a:pPr>
            <a:r>
              <a:rPr lang="en-IE" sz="3200" dirty="0">
                <a:latin typeface="Arial" panose="020B0604020202020204" pitchFamily="34" charset="0"/>
                <a:cs typeface="Arial" panose="020B0604020202020204" pitchFamily="34" charset="0"/>
              </a:rPr>
              <a:t>Anything that can be represented with some sort of pattern can be represented with patterns of bits.</a:t>
            </a:r>
          </a:p>
          <a:p>
            <a:pPr marL="0" indent="0">
              <a:buNone/>
            </a:pPr>
            <a:endParaRPr lang="en-I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09640E-D1E7-4CEB-BD5A-6D1523EEA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76031" y="6033479"/>
            <a:ext cx="5259985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IE" sz="1050">
                <a:solidFill>
                  <a:schemeClr val="tx1">
                    <a:alpha val="80000"/>
                  </a:schemeClr>
                </a:solidFill>
              </a:rPr>
              <a:t>Ciara Byrne</a:t>
            </a:r>
          </a:p>
        </p:txBody>
      </p:sp>
    </p:spTree>
    <p:extLst>
      <p:ext uri="{BB962C8B-B14F-4D97-AF65-F5344CB8AC3E}">
        <p14:creationId xmlns:p14="http://schemas.microsoft.com/office/powerpoint/2010/main" val="4498203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C5133-9228-4B9C-ABF4-1852849F8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Binary Joke</a:t>
            </a:r>
          </a:p>
        </p:txBody>
      </p:sp>
      <p:pic>
        <p:nvPicPr>
          <p:cNvPr id="4" name="Base Number Jokes Explained - Numberphile">
            <a:hlinkClick r:id="" action="ppaction://media"/>
            <a:extLst>
              <a:ext uri="{FF2B5EF4-FFF2-40B4-BE49-F238E27FC236}">
                <a16:creationId xmlns:a16="http://schemas.microsoft.com/office/drawing/2014/main" id="{1CC7C804-2EFC-4ABA-BD71-5ADAC64240EB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3520" end="234529.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1EA7A1-65BA-4E6A-814F-72039966C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Ciara Byrne</a:t>
            </a:r>
          </a:p>
        </p:txBody>
      </p:sp>
    </p:spTree>
    <p:extLst>
      <p:ext uri="{BB962C8B-B14F-4D97-AF65-F5344CB8AC3E}">
        <p14:creationId xmlns:p14="http://schemas.microsoft.com/office/powerpoint/2010/main" val="61345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</TotalTime>
  <Words>191</Words>
  <Application>Microsoft Office PowerPoint</Application>
  <PresentationFormat>Widescreen</PresentationFormat>
  <Paragraphs>40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Binary Numbers</vt:lpstr>
      <vt:lpstr>Machine Language and Binary</vt:lpstr>
      <vt:lpstr>Bit</vt:lpstr>
      <vt:lpstr>PowerPoint Presentation</vt:lpstr>
      <vt:lpstr>Why Computers Use Binary</vt:lpstr>
      <vt:lpstr>Binary Joke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Binary Numbers</dc:title>
  <dc:creator>CIARA BYRNE</dc:creator>
  <cp:lastModifiedBy>CIARA BYRNE</cp:lastModifiedBy>
  <cp:revision>8</cp:revision>
  <dcterms:created xsi:type="dcterms:W3CDTF">2017-12-03T18:33:49Z</dcterms:created>
  <dcterms:modified xsi:type="dcterms:W3CDTF">2017-12-03T23:54:50Z</dcterms:modified>
</cp:coreProperties>
</file>